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67" r:id="rId4"/>
    <p:sldId id="271" r:id="rId5"/>
    <p:sldId id="272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Libre Franklin Light" pitchFamily="2" charset="0"/>
      <p:regular r:id="rId11"/>
      <p:italic r:id="rId12"/>
    </p:embeddedFont>
    <p:embeddedFont>
      <p:font typeface="Libre Franklin Medium" pitchFamily="2" charset="0"/>
      <p:regular r:id="rId13"/>
      <p:italic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54" d="100"/>
          <a:sy n="54" d="100"/>
        </p:scale>
        <p:origin x="763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13820" y="1275167"/>
            <a:ext cx="3258939" cy="3930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802262" y="7815318"/>
            <a:ext cx="1106454" cy="12865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10253" r="10253"/>
          <a:stretch>
            <a:fillRect/>
          </a:stretch>
        </p:blipFill>
        <p:spPr>
          <a:xfrm>
            <a:off x="11421158" y="2202823"/>
            <a:ext cx="4972912" cy="62557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13820" y="6359447"/>
            <a:ext cx="6945480" cy="7703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470" y="3442472"/>
            <a:ext cx="10507458" cy="3776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sz="8000" dirty="0">
                <a:solidFill>
                  <a:srgbClr val="ECEDF8"/>
                </a:solidFill>
                <a:latin typeface="Libre Franklin Medium"/>
              </a:rPr>
              <a:t>Arrays Multidimensionales Java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789363" y="3071398"/>
            <a:ext cx="1209413" cy="120941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7E76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1731018"/>
            <a:ext cx="92731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b="1" dirty="0">
                <a:solidFill>
                  <a:srgbClr val="002364"/>
                </a:solidFill>
                <a:latin typeface="Libre Franklin Light"/>
              </a:rPr>
              <a:t>Objetivo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95600" y="4381499"/>
            <a:ext cx="13182600" cy="1077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r>
              <a:rPr lang="es-ES" sz="4000" dirty="0">
                <a:solidFill>
                  <a:srgbClr val="002364"/>
                </a:solidFill>
                <a:latin typeface="Libre Franklin Light"/>
              </a:rPr>
              <a:t>Comprender y desarrollar ejercicios de arrays(matrices) </a:t>
            </a:r>
          </a:p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endParaRPr lang="es-ES" sz="4000" dirty="0">
              <a:solidFill>
                <a:srgbClr val="002364"/>
              </a:solidFill>
              <a:latin typeface="Libre Franklin Light"/>
            </a:endParaRPr>
          </a:p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r>
              <a:rPr lang="es-ES" sz="4000" dirty="0">
                <a:solidFill>
                  <a:srgbClr val="002364"/>
                </a:solidFill>
                <a:latin typeface="Libre Franklin Light"/>
              </a:rPr>
              <a:t>multidimensionales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4037" y="0"/>
            <a:ext cx="4143963" cy="20719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73768" y="1035991"/>
            <a:ext cx="5746344" cy="6373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059097" y="6751280"/>
            <a:ext cx="5410598" cy="5410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120722" y="8035721"/>
            <a:ext cx="1130557" cy="1314602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-6683753">
            <a:off x="648860" y="5794434"/>
            <a:ext cx="759680" cy="657883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560E3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20234" y="1200134"/>
            <a:ext cx="14715166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¿Qué es un arrays (matrices) </a:t>
            </a:r>
            <a:r>
              <a:rPr lang="en-US" sz="4721" b="1" dirty="0" err="1">
                <a:solidFill>
                  <a:srgbClr val="002364"/>
                </a:solidFill>
                <a:latin typeface="Libre Franklin Light"/>
              </a:rPr>
              <a:t>multidimensionales</a:t>
            </a: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 ?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Como su propio nombre indica, son </a:t>
            </a:r>
            <a:r>
              <a:rPr lang="es-ES" sz="2800" b="1" i="1" dirty="0" err="1">
                <a:solidFill>
                  <a:schemeClr val="tx2"/>
                </a:solidFill>
                <a:latin typeface="Verdana" panose="020B0604030504040204" pitchFamily="34" charset="0"/>
              </a:rPr>
              <a:t>a</a:t>
            </a:r>
            <a:r>
              <a:rPr lang="es-ES" sz="2800" b="1" i="1" dirty="0" err="1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rrays</a:t>
            </a:r>
            <a:r>
              <a:rPr lang="es-ES" sz="2800" b="1" i="1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 de más de una dimensión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. Vamos a ver los de 2 dimensiones.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s-ES" sz="2800" b="0" i="0" dirty="0">
              <a:solidFill>
                <a:schemeClr val="tx2"/>
              </a:solidFill>
              <a:effectLst/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Su funcionamiento es el mismo que el de los </a:t>
            </a:r>
            <a:r>
              <a:rPr lang="es-ES" sz="2800" b="1" dirty="0" err="1">
                <a:solidFill>
                  <a:schemeClr val="tx2"/>
                </a:solidFill>
                <a:latin typeface="Verdana" panose="020B0604030504040204" pitchFamily="34" charset="0"/>
              </a:rPr>
              <a:t>a</a:t>
            </a:r>
            <a:r>
              <a:rPr lang="es-ES" sz="2800" b="1" i="0" dirty="0" err="1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rrays</a:t>
            </a:r>
            <a:r>
              <a:rPr lang="es-ES" sz="2800" b="1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 de una sola dimensión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, lo que pasa que estos están compuestos por filas y columnas.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A02C0C-C072-4CB5-912B-4324078BC498}"/>
              </a:ext>
            </a:extLst>
          </p:cNvPr>
          <p:cNvSpPr txBox="1"/>
          <p:nvPr/>
        </p:nvSpPr>
        <p:spPr>
          <a:xfrm>
            <a:off x="5410200" y="7167785"/>
            <a:ext cx="6324600" cy="83099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i="1" dirty="0">
                <a:solidFill>
                  <a:schemeClr val="bg1"/>
                </a:solidFill>
              </a:rPr>
              <a:t>Para declarar una matriz, se debe definir el tipo de variable entre dos corchetes.</a:t>
            </a:r>
            <a:endParaRPr lang="es-CL" sz="2400" i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8A1B8F-E7AD-4EA0-954E-E596C5E48F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00" t="41852" r="55417" b="52222"/>
          <a:stretch/>
        </p:blipFill>
        <p:spPr>
          <a:xfrm>
            <a:off x="5410200" y="5873660"/>
            <a:ext cx="6751843" cy="830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68479" y="1179398"/>
            <a:ext cx="16225327" cy="4178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Acceder array multidimensional </a:t>
            </a:r>
          </a:p>
          <a:p>
            <a:pPr algn="just"/>
            <a:endParaRPr lang="es-ES" sz="2800" b="1" dirty="0">
              <a:solidFill>
                <a:schemeClr val="tx2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1" dirty="0" err="1">
                <a:solidFill>
                  <a:schemeClr val="tx2"/>
                </a:solidFill>
                <a:latin typeface="Libre Franklin Light"/>
              </a:rPr>
              <a:t>myNumbers</a:t>
            </a:r>
            <a:r>
              <a:rPr lang="es-ES" sz="2800" b="1" dirty="0">
                <a:solidFill>
                  <a:schemeClr val="tx2"/>
                </a:solidFill>
                <a:latin typeface="Libre Franklin Light"/>
              </a:rPr>
              <a:t> </a:t>
            </a:r>
            <a:r>
              <a:rPr lang="es-ES" sz="2800" dirty="0">
                <a:solidFill>
                  <a:schemeClr val="tx2"/>
                </a:solidFill>
                <a:latin typeface="Libre Franklin Light"/>
              </a:rPr>
              <a:t>es ahora una matriz con dos matrices como elementos.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s-ES" sz="2800" dirty="0">
              <a:solidFill>
                <a:schemeClr val="tx2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dirty="0">
                <a:solidFill>
                  <a:schemeClr val="tx2"/>
                </a:solidFill>
                <a:latin typeface="Libre Franklin Light"/>
              </a:rPr>
              <a:t>Para acceder a los elementos de la matriz </a:t>
            </a:r>
            <a:r>
              <a:rPr lang="es-ES" sz="2800" b="1" dirty="0" err="1">
                <a:solidFill>
                  <a:schemeClr val="tx2"/>
                </a:solidFill>
                <a:latin typeface="Libre Franklin Light"/>
              </a:rPr>
              <a:t>myNumbers</a:t>
            </a:r>
            <a:r>
              <a:rPr lang="es-ES" sz="2800" dirty="0">
                <a:solidFill>
                  <a:schemeClr val="tx2"/>
                </a:solidFill>
                <a:latin typeface="Libre Franklin Light"/>
              </a:rPr>
              <a:t>:</a:t>
            </a:r>
          </a:p>
          <a:p>
            <a:pPr algn="just"/>
            <a:endParaRPr lang="es-ES" sz="2800" dirty="0">
              <a:solidFill>
                <a:schemeClr val="tx2"/>
              </a:solidFill>
              <a:latin typeface="Libre Franklin Light"/>
            </a:endParaRPr>
          </a:p>
          <a:p>
            <a:pPr lvl="1" algn="just"/>
            <a:r>
              <a:rPr lang="es-ES" sz="2800" b="1" u="sng" dirty="0">
                <a:solidFill>
                  <a:schemeClr val="tx2"/>
                </a:solidFill>
                <a:latin typeface="Libre Franklin Light"/>
              </a:rPr>
              <a:t>Especifique dos índices: </a:t>
            </a: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s-ES" sz="2800" dirty="0">
                <a:solidFill>
                  <a:schemeClr val="tx2"/>
                </a:solidFill>
                <a:latin typeface="Libre Franklin Light"/>
              </a:rPr>
              <a:t>uno para la matriz y otro para el elemento dentro de esa matriz. </a:t>
            </a: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s-ES" sz="2800" dirty="0">
                <a:solidFill>
                  <a:schemeClr val="tx2"/>
                </a:solidFill>
                <a:latin typeface="Libre Franklin Light"/>
              </a:rPr>
              <a:t>Este ejemplo accede al tercer elemento (2) en la segunda matriz (1) de </a:t>
            </a:r>
            <a:r>
              <a:rPr lang="es-ES" sz="2800" b="1" dirty="0" err="1">
                <a:solidFill>
                  <a:schemeClr val="tx2"/>
                </a:solidFill>
                <a:latin typeface="Libre Franklin Light"/>
              </a:rPr>
              <a:t>myNumbers</a:t>
            </a:r>
            <a:endParaRPr lang="en-US" sz="2800" b="1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DAA768-B133-4D74-8E24-A1F27B7800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7" t="50741" r="55417" b="38148"/>
          <a:stretch/>
        </p:blipFill>
        <p:spPr>
          <a:xfrm>
            <a:off x="3946082" y="5469681"/>
            <a:ext cx="9601200" cy="21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68479" y="1931915"/>
            <a:ext cx="16225327" cy="209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for loop – Matriz Bidimensional </a:t>
            </a:r>
          </a:p>
          <a:p>
            <a:pPr marL="457200" indent="-457200">
              <a:lnSpc>
                <a:spcPts val="5666"/>
              </a:lnSpc>
              <a:buFont typeface="Wingdings" panose="05000000000000000000" pitchFamily="2" charset="2"/>
              <a:buChar char="q"/>
            </a:pPr>
            <a:r>
              <a:rPr lang="es-ES" sz="2800" dirty="0">
                <a:solidFill>
                  <a:srgbClr val="002364"/>
                </a:solidFill>
                <a:latin typeface="Libre Franklin Light"/>
              </a:rPr>
              <a:t>También podemos usar un </a:t>
            </a:r>
            <a:r>
              <a:rPr lang="es-ES" sz="2800" b="1" dirty="0">
                <a:solidFill>
                  <a:srgbClr val="002364"/>
                </a:solidFill>
                <a:latin typeface="Libre Franklin Light"/>
              </a:rPr>
              <a:t>for </a:t>
            </a:r>
            <a:r>
              <a:rPr lang="es-ES" sz="2800" b="1" dirty="0" err="1">
                <a:solidFill>
                  <a:srgbClr val="002364"/>
                </a:solidFill>
                <a:latin typeface="Libre Franklin Light"/>
              </a:rPr>
              <a:t>loop</a:t>
            </a:r>
            <a:r>
              <a:rPr lang="es-ES" sz="2800" b="1" dirty="0">
                <a:solidFill>
                  <a:srgbClr val="002364"/>
                </a:solidFill>
                <a:latin typeface="Libre Franklin Light"/>
              </a:rPr>
              <a:t> </a:t>
            </a:r>
            <a:r>
              <a:rPr lang="es-ES" sz="2800" dirty="0">
                <a:solidFill>
                  <a:srgbClr val="002364"/>
                </a:solidFill>
                <a:latin typeface="Libre Franklin Light"/>
              </a:rPr>
              <a:t>interior de otro</a:t>
            </a:r>
            <a:r>
              <a:rPr lang="es-ES" sz="2800" b="1" dirty="0">
                <a:solidFill>
                  <a:srgbClr val="002364"/>
                </a:solidFill>
                <a:latin typeface="Libre Franklin Light"/>
              </a:rPr>
              <a:t> for </a:t>
            </a:r>
            <a:r>
              <a:rPr lang="es-ES" sz="2800" b="1" dirty="0" err="1">
                <a:solidFill>
                  <a:srgbClr val="002364"/>
                </a:solidFill>
                <a:latin typeface="Libre Franklin Light"/>
              </a:rPr>
              <a:t>loop</a:t>
            </a:r>
            <a:r>
              <a:rPr lang="es-ES" sz="2800" b="1" dirty="0">
                <a:solidFill>
                  <a:srgbClr val="002364"/>
                </a:solidFill>
                <a:latin typeface="Libre Franklin Light"/>
              </a:rPr>
              <a:t> </a:t>
            </a:r>
            <a:r>
              <a:rPr lang="es-ES" sz="2800" dirty="0">
                <a:solidFill>
                  <a:srgbClr val="002364"/>
                </a:solidFill>
                <a:latin typeface="Libre Franklin Light"/>
              </a:rPr>
              <a:t>para obtener los elementos de una </a:t>
            </a:r>
            <a:r>
              <a:rPr lang="es-ES" sz="2800" b="1" dirty="0">
                <a:solidFill>
                  <a:srgbClr val="002364"/>
                </a:solidFill>
                <a:latin typeface="Libre Franklin Light"/>
              </a:rPr>
              <a:t>matriz bidimensional </a:t>
            </a:r>
            <a:r>
              <a:rPr lang="es-ES" sz="2800" dirty="0">
                <a:solidFill>
                  <a:srgbClr val="002364"/>
                </a:solidFill>
                <a:latin typeface="Libre Franklin Light"/>
              </a:rPr>
              <a:t>(todavía tenemos que apuntar a los dos índices)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DD8A52-1162-4AB5-955A-E08F1EE211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00" t="58209" r="51995" b="14445"/>
          <a:stretch/>
        </p:blipFill>
        <p:spPr>
          <a:xfrm>
            <a:off x="5029200" y="4285058"/>
            <a:ext cx="9355645" cy="47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183</Words>
  <Application>Microsoft Office PowerPoint</Application>
  <PresentationFormat>Personalizado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Verdana</vt:lpstr>
      <vt:lpstr>Calibri</vt:lpstr>
      <vt:lpstr>Arial</vt:lpstr>
      <vt:lpstr>Libre Franklin Medium</vt:lpstr>
      <vt:lpstr>Libre Franklin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y Rosa Tecnología Geométrica Principal Presentación</dc:title>
  <dc:creator>usuario</dc:creator>
  <cp:lastModifiedBy>VALERY EMY BELEN RODRIGUEZ CASTILLO</cp:lastModifiedBy>
  <cp:revision>7</cp:revision>
  <dcterms:created xsi:type="dcterms:W3CDTF">2006-08-16T00:00:00Z</dcterms:created>
  <dcterms:modified xsi:type="dcterms:W3CDTF">2021-10-28T11:27:51Z</dcterms:modified>
  <dc:identifier>DAEtcr8xk0I</dc:identifier>
</cp:coreProperties>
</file>